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Judu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eader Bagia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5FAD477-EDAE-2049-87D0-ECB23EEAF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195294"/>
            <a:ext cx="8361229" cy="2691386"/>
          </a:xfrm>
        </p:spPr>
        <p:txBody>
          <a:bodyPr/>
          <a:lstStyle/>
          <a:p>
            <a:r>
              <a:rPr lang="id-ID" sz="5400"/>
              <a:t>Cara menampilkan Slide powerpoint di wordpress</a:t>
            </a:r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2935B3B3-9A32-834D-922E-F3B8109065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id-ID" sz="3200"/>
              <a:t>Oleh Jaka Satria Kembar Surya</a:t>
            </a:r>
          </a:p>
          <a:p>
            <a:r>
              <a:rPr lang="id-ID" sz="3200"/>
              <a:t>13 / IX A</a:t>
            </a:r>
          </a:p>
        </p:txBody>
      </p:sp>
    </p:spTree>
    <p:extLst>
      <p:ext uri="{BB962C8B-B14F-4D97-AF65-F5344CB8AC3E}">
        <p14:creationId xmlns:p14="http://schemas.microsoft.com/office/powerpoint/2010/main" val="298768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otak Teks 2">
            <a:extLst>
              <a:ext uri="{FF2B5EF4-FFF2-40B4-BE49-F238E27FC236}">
                <a16:creationId xmlns:a16="http://schemas.microsoft.com/office/drawing/2014/main" id="{9D9CEBAD-9A38-CC45-AAB5-FD0006A9FEB0}"/>
              </a:ext>
            </a:extLst>
          </p:cNvPr>
          <p:cNvSpPr txBox="1"/>
          <p:nvPr/>
        </p:nvSpPr>
        <p:spPr>
          <a:xfrm>
            <a:off x="1834962" y="1120588"/>
            <a:ext cx="793283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3200"/>
              <a:t>1).Silahkan buku Pos yang akan di publikasikan.</a:t>
            </a:r>
          </a:p>
          <a:p>
            <a:r>
              <a:rPr lang="id-ID" sz="3200"/>
              <a:t>2).Di dalam blok,silahkan cari kata kunci HTML.</a:t>
            </a:r>
          </a:p>
          <a:p>
            <a:r>
              <a:rPr lang="id-ID" sz="3200"/>
              <a:t>3).Masukkan kode yang sudah anda salin tadi dalam kotak yang tersedia.</a:t>
            </a:r>
          </a:p>
          <a:p>
            <a:r>
              <a:rPr lang="id-ID" sz="3200"/>
              <a:t>4).Silahkan publikasikan postingan anda dan lihat hasilnya.</a:t>
            </a:r>
          </a:p>
        </p:txBody>
      </p:sp>
    </p:spTree>
    <p:extLst>
      <p:ext uri="{BB962C8B-B14F-4D97-AF65-F5344CB8AC3E}">
        <p14:creationId xmlns:p14="http://schemas.microsoft.com/office/powerpoint/2010/main" val="1542666693"/>
      </p:ext>
    </p:extLst>
  </p:cSld>
  <p:clrMapOvr>
    <a:masterClrMapping/>
  </p:clrMapOvr>
</p:sld>
</file>

<file path=ppt/theme/theme1.xml><?xml version="1.0" encoding="utf-8"?>
<a:theme xmlns:a="http://schemas.openxmlformats.org/drawingml/2006/main" name="TF10001025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25" id="{F9915BBD-9749-466F-995C-8C8D6A938EC0}" vid="{CF1D1A65-FC75-42D2-B7EF-D2991382DC6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Layar Lebar</PresentationFormat>
  <Slides>2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Judul Slide</vt:lpstr>
      </vt:variant>
      <vt:variant>
        <vt:i4>2</vt:i4>
      </vt:variant>
    </vt:vector>
  </HeadingPairs>
  <TitlesOfParts>
    <vt:vector size="3" baseType="lpstr">
      <vt:lpstr>TF10001025</vt:lpstr>
      <vt:lpstr>Cara menampilkan Slide powerpoint di wordpress</vt:lpstr>
      <vt:lpstr>Presentasi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Cara menampilkan Slide powerpoint di wordpress</dc:title>
  <dc:creator>nikenmurniantika@gmail.com</dc:creator>
  <cp:lastModifiedBy>Pengguna Tidak dikenal</cp:lastModifiedBy>
  <cp:revision>4</cp:revision>
  <dcterms:created xsi:type="dcterms:W3CDTF">2021-10-07T12:52:30Z</dcterms:created>
  <dcterms:modified xsi:type="dcterms:W3CDTF">2021-10-07T13:07:22Z</dcterms:modified>
</cp:coreProperties>
</file>